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sldIdLst>
    <p:sldId id="266" r:id="rId6"/>
    <p:sldId id="341" r:id="rId7"/>
    <p:sldId id="256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jn Weijermars" userId="2933e1d2-70ff-47b3-ad61-d61e32fda646" providerId="ADAL" clId="{3D43F7BD-1148-4ED9-9359-CFFF72472690}"/>
    <pc:docChg chg="modSld">
      <pc:chgData name="Stijn Weijermars" userId="2933e1d2-70ff-47b3-ad61-d61e32fda646" providerId="ADAL" clId="{3D43F7BD-1148-4ED9-9359-CFFF72472690}" dt="2023-02-15T11:58:12.840" v="8" actId="20577"/>
      <pc:docMkLst>
        <pc:docMk/>
      </pc:docMkLst>
      <pc:sldChg chg="modSp mod">
        <pc:chgData name="Stijn Weijermars" userId="2933e1d2-70ff-47b3-ad61-d61e32fda646" providerId="ADAL" clId="{3D43F7BD-1148-4ED9-9359-CFFF72472690}" dt="2023-02-15T11:58:12.840" v="8" actId="20577"/>
        <pc:sldMkLst>
          <pc:docMk/>
          <pc:sldMk cId="1367932972" sldId="256"/>
        </pc:sldMkLst>
        <pc:spChg chg="mod">
          <ac:chgData name="Stijn Weijermars" userId="2933e1d2-70ff-47b3-ad61-d61e32fda646" providerId="ADAL" clId="{3D43F7BD-1148-4ED9-9359-CFFF72472690}" dt="2023-02-15T11:58:12.840" v="8" actId="20577"/>
          <ac:spMkLst>
            <pc:docMk/>
            <pc:sldMk cId="1367932972" sldId="256"/>
            <ac:spMk id="3" creationId="{7B979608-94E2-44B0-B1DA-4BA8E6BDD2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46FE1-DA59-4F88-8053-DA72F81273AF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17CB5-C628-4BB9-A541-F6E31F65A08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1625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Periode 2, leerjaar 2; zijn de intellectuele, financiële en materiele waarde aanbod gekomen.</a:t>
            </a:r>
          </a:p>
          <a:p>
            <a:r>
              <a:rPr lang="nl-NL" dirty="0"/>
              <a:t>Deze periode worden de natuurlijke, intellectuele, sociaal-relationele en menselijke waarde besproken en behandeld.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3303AD-3C82-4B6B-9D4F-ED46C6E3FCE9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71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3C1A66-E48A-4ABA-AE12-17524D15C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200C792-88FA-4E5D-81B3-7CF38FB35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2E2471-48CE-4671-93B0-B547DA023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D6B2962-F165-4282-B4D7-5164AE06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B8B525-D3E9-44C6-ADAA-B9A5D9617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07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06E765-3E7A-49F7-9AD0-3990FF4FE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AFD1603-D495-4FD3-B5E7-305825FF7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FCAF2F-F4F5-4489-814D-EE8BF8D72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BD5378-9BBA-4230-A609-C22EF83B1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EFCA68-4348-42F2-8BD5-1D078C31F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297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926073C-6924-4E2A-8227-4C60A7576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A53F16E-429B-4032-B6C2-37636960F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3F32D3-C1BA-463B-A24E-815B49CD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F9E4F6-0A8F-4DEE-9F1A-194584C39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AFE37D-8128-4611-A6CC-13AEFF3E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090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15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3568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1665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868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622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050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51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0863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DD95C-FBBC-4A08-A66E-C4319748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174A80-EC1A-443A-98DB-4D724685F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8CAB4E-BE67-427C-91E2-78BAB8A29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1B1976-48D5-4319-8F1D-F1EE2A4EA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C96A0A4-9268-4036-9AFB-C5D9BDE9F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3198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194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95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2DB2EE-6E51-4D99-BC0A-5F6094DAE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5789101-02B2-4D51-8FE1-6C5488997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B27245-4462-455A-9700-91D921329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AB27A5-EBFF-4BD1-A1E2-8385A709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053FF9-7826-4B72-A6FF-986B2F788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344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7EFE57-66F3-4F34-808E-8261AF8C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4F39141-5679-4915-8ED2-D48714E26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133EECF-6661-46B7-A972-947843246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1A2E2A-369B-4018-9E5A-D1CB51AD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6DB58F2-D88E-4B61-B060-77B8296CB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D5A1B6-1973-4550-96A2-037D59248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80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668096-7537-4C70-8B21-F5E32851A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AA28CD-ADB7-4767-9047-26D1A7687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0AC4CD8-4639-4F3A-916C-00411BF9D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31FF8D7-B0BD-4DCC-96ED-5AFB9AABC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0BF8856-841C-4688-920C-882BF50DD0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6DEE55B-1263-4558-9FB1-25062E1D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947AB9C-A709-4186-B45B-DB15B2D64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E1DBD65-BC08-489C-B02D-47B9593BE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076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897B9-60BE-4457-90B0-FFB2254F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F026321-EE93-401F-BA92-D5151BD6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EC44AFA-C899-48DA-90B1-62BBF5A5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48F517-A440-4EFA-AAE8-7F3A95548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427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8D1D46-6008-479B-BC7F-B68633B7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B6BDFD-4ABF-4304-BF21-F4F46B846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8AF301B-4D43-4D7F-A31D-BCA248AB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107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105F3-5904-42EB-9490-E3D375E0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E129A6-B0F9-4E9B-A32F-F1CAE310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D56D05E-A4A9-4DFF-9BB2-B7B65B583A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5AE249-91B4-4190-BAF5-FFC682C3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C4C556-1401-4D71-B503-81405EB91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50193BD-B001-408C-8657-0CC5A2DD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57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23C4BA-BF7D-4A62-B72C-BE3CFC814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D6965E-DCB2-4E1B-8855-B070EE32B6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320B8C6-5C8D-47F4-8AF4-8BF4A3AD4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6316356-BA08-4A81-9EB9-5BF6D613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8DD61B1-20AD-49FA-8197-427A1EA07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EAFA49-8B67-4906-A276-D7C7A2C9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777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00A69D6-38E2-452E-9B05-926A7C07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6360DA-C885-4FA8-A1A4-806FDD2E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EB6728-C6BA-4CC2-AED3-9571711D8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2EA19-D4D0-4D91-9AAF-2FDF2F78ABCA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1E0A63-4A1C-4717-9849-D0E21C794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C1DBEF-0CDA-4587-8FD3-376EB6D48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AE595-287C-484A-88B5-9A3B50076CE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60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15-2-2023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89884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04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6911012" y="78971"/>
            <a:ext cx="5167116" cy="14871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Water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Energie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err="1">
                <a:solidFill>
                  <a:prstClr val="black"/>
                </a:solidFill>
                <a:latin typeface="Calibri Light" panose="020F0302020204030204"/>
              </a:rPr>
              <a:t>Periode</a:t>
            </a:r>
            <a:r>
              <a:rPr lang="en-US" sz="4000" dirty="0">
                <a:solidFill>
                  <a:prstClr val="black"/>
                </a:solidFill>
                <a:latin typeface="Calibri Light" panose="020F0302020204030204"/>
              </a:rPr>
              <a:t> 3</a:t>
            </a:r>
          </a:p>
        </p:txBody>
      </p:sp>
      <p:sp>
        <p:nvSpPr>
          <p:cNvPr id="32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19A3291-F6A3-47BF-A11E-F8F0C102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132CD758-85D2-4D05-AB0A-42BCDAEC9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800" dirty="0"/>
              <a:t>Introductie en onderwerpen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800" dirty="0"/>
              <a:t>Startopdracht en verwachtingen</a:t>
            </a:r>
          </a:p>
        </p:txBody>
      </p:sp>
      <p:pic>
        <p:nvPicPr>
          <p:cNvPr id="1028" name="Picture 4" descr="Hoge verwachtingen. – de ontmoeting!">
            <a:extLst>
              <a:ext uri="{FF2B5EF4-FFF2-40B4-BE49-F238E27FC236}">
                <a16:creationId xmlns:a16="http://schemas.microsoft.com/office/drawing/2014/main" id="{D87C3441-1993-48D7-8581-8DDDE35EED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90994"/>
            <a:ext cx="5323999" cy="3654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65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A2709-AC0E-446B-A06E-473C12423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1" y="208240"/>
            <a:ext cx="5314536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b="1" dirty="0"/>
              <a:t>Water en </a:t>
            </a:r>
            <a:r>
              <a:rPr lang="en-US" sz="4400" b="1" dirty="0" err="1"/>
              <a:t>Energie</a:t>
            </a:r>
            <a:endParaRPr lang="en-US" sz="44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979608-94E2-44B0-B1DA-4BA8E6BDD2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886" y="1230171"/>
            <a:ext cx="5936894" cy="33759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 err="1"/>
              <a:t>Startopdracht</a:t>
            </a:r>
            <a:r>
              <a:rPr lang="en-US" sz="2000" dirty="0"/>
              <a:t>:</a:t>
            </a:r>
          </a:p>
          <a:p>
            <a:pPr marL="26162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Welke </a:t>
            </a:r>
            <a:r>
              <a:rPr lang="en-US" sz="2000" dirty="0" err="1"/>
              <a:t>vraagstukken</a:t>
            </a:r>
            <a:r>
              <a:rPr lang="en-US" sz="2000" dirty="0"/>
              <a:t> in de stad op het </a:t>
            </a:r>
            <a:r>
              <a:rPr lang="en-US" sz="2000" dirty="0" err="1"/>
              <a:t>gebied</a:t>
            </a:r>
            <a:r>
              <a:rPr lang="en-US" sz="2000" dirty="0"/>
              <a:t> van Water &amp; Energie </a:t>
            </a:r>
            <a:r>
              <a:rPr lang="en-US" sz="2000" dirty="0" err="1"/>
              <a:t>kun</a:t>
            </a:r>
            <a:r>
              <a:rPr lang="en-US" sz="2000" dirty="0"/>
              <a:t> je </a:t>
            </a:r>
            <a:r>
              <a:rPr lang="en-US" sz="2000" dirty="0" err="1"/>
              <a:t>aanpakken</a:t>
            </a:r>
            <a:r>
              <a:rPr lang="en-US" sz="2000" dirty="0"/>
              <a:t> met </a:t>
            </a:r>
            <a:r>
              <a:rPr lang="en-US" sz="2000" dirty="0" err="1"/>
              <a:t>een</a:t>
            </a:r>
            <a:r>
              <a:rPr lang="en-US" sz="2000" dirty="0"/>
              <a:t> community?</a:t>
            </a:r>
            <a:endParaRPr lang="en-US" sz="2000" dirty="0">
              <a:cs typeface="Calibri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endParaRPr lang="en-US" sz="2000" dirty="0">
              <a:cs typeface="Calibri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Zoek</a:t>
            </a:r>
            <a:r>
              <a:rPr lang="en-US" sz="2000" dirty="0"/>
              <a:t> 2 </a:t>
            </a:r>
            <a:r>
              <a:rPr lang="en-US" sz="2000" dirty="0" err="1"/>
              <a:t>voorbeelden</a:t>
            </a:r>
            <a:r>
              <a:rPr lang="en-US" sz="2000" dirty="0"/>
              <a:t> in Tilburg of </a:t>
            </a:r>
            <a:r>
              <a:rPr lang="en-US" sz="2000" dirty="0" err="1"/>
              <a:t>directe</a:t>
            </a:r>
            <a:r>
              <a:rPr lang="en-US" sz="2000" dirty="0"/>
              <a:t> </a:t>
            </a:r>
            <a:r>
              <a:rPr lang="en-US" sz="2000" dirty="0" err="1"/>
              <a:t>omgeving</a:t>
            </a:r>
            <a:r>
              <a:rPr lang="en-US" sz="2000" dirty="0"/>
              <a:t>. </a:t>
            </a:r>
            <a:endParaRPr lang="en-US" sz="2000" dirty="0">
              <a:cs typeface="Calibri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Welke </a:t>
            </a:r>
            <a:r>
              <a:rPr lang="en-US" sz="2000" dirty="0" err="1"/>
              <a:t>inhoudelijke</a:t>
            </a:r>
            <a:r>
              <a:rPr lang="en-US" sz="2000" dirty="0"/>
              <a:t> water &amp; </a:t>
            </a:r>
            <a:r>
              <a:rPr lang="en-US" sz="2000" dirty="0" err="1"/>
              <a:t>energie</a:t>
            </a:r>
            <a:r>
              <a:rPr lang="en-US" sz="2000" dirty="0"/>
              <a:t> </a:t>
            </a:r>
            <a:r>
              <a:rPr lang="en-US" sz="2000" dirty="0" err="1"/>
              <a:t>vraagstukken</a:t>
            </a:r>
            <a:r>
              <a:rPr lang="en-US" sz="2000" dirty="0"/>
              <a:t> </a:t>
            </a:r>
            <a:r>
              <a:rPr lang="en-US" sz="2000" dirty="0" err="1"/>
              <a:t>zitten</a:t>
            </a:r>
            <a:r>
              <a:rPr lang="en-US" sz="2000" dirty="0"/>
              <a:t> </a:t>
            </a:r>
            <a:r>
              <a:rPr lang="en-US" sz="2000" dirty="0" err="1"/>
              <a:t>hier</a:t>
            </a:r>
            <a:r>
              <a:rPr lang="en-US" sz="2000" dirty="0"/>
              <a:t> in.</a:t>
            </a:r>
            <a:endParaRPr lang="en-US" sz="2000" dirty="0">
              <a:cs typeface="Calibri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endParaRPr lang="en-US" sz="2000" dirty="0">
              <a:cs typeface="Calibri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Maak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overzicht</a:t>
            </a:r>
            <a:r>
              <a:rPr lang="en-US" sz="2000" dirty="0"/>
              <a:t> van de </a:t>
            </a:r>
            <a:r>
              <a:rPr lang="en-US" sz="2000" dirty="0" err="1"/>
              <a:t>aan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Community </a:t>
            </a:r>
            <a:r>
              <a:rPr lang="en-US" sz="2000" dirty="0" err="1"/>
              <a:t>verbonden</a:t>
            </a:r>
            <a:r>
              <a:rPr lang="en-US" sz="2000" dirty="0"/>
              <a:t> </a:t>
            </a:r>
            <a:r>
              <a:rPr lang="en-US" sz="2000" dirty="0" err="1"/>
              <a:t>inhoudelijke</a:t>
            </a:r>
            <a:r>
              <a:rPr lang="en-US" sz="2000" dirty="0"/>
              <a:t> </a:t>
            </a:r>
            <a:r>
              <a:rPr lang="en-US" sz="2000" dirty="0" err="1"/>
              <a:t>thema’s</a:t>
            </a:r>
            <a:r>
              <a:rPr lang="en-US" sz="2000" dirty="0"/>
              <a:t> die </a:t>
            </a:r>
            <a:r>
              <a:rPr lang="en-US" sz="2000" dirty="0" err="1"/>
              <a:t>jij</a:t>
            </a:r>
            <a:r>
              <a:rPr lang="en-US" sz="2000" dirty="0"/>
              <a:t> in </a:t>
            </a:r>
            <a:r>
              <a:rPr lang="en-US" sz="2000" dirty="0" err="1"/>
              <a:t>dit</a:t>
            </a:r>
            <a:r>
              <a:rPr lang="en-US" sz="2000" dirty="0"/>
              <a:t> IBS </a:t>
            </a:r>
            <a:r>
              <a:rPr lang="en-US" sz="2000" dirty="0" err="1"/>
              <a:t>behandeld</a:t>
            </a:r>
            <a:r>
              <a:rPr lang="en-US" sz="2000" dirty="0"/>
              <a:t> </a:t>
            </a:r>
            <a:r>
              <a:rPr lang="en-US" sz="2000" dirty="0" err="1"/>
              <a:t>wil</a:t>
            </a:r>
            <a:r>
              <a:rPr lang="en-US" sz="2000" dirty="0"/>
              <a:t> </a:t>
            </a:r>
            <a:r>
              <a:rPr lang="en-US" sz="2000" dirty="0" err="1"/>
              <a:t>zien</a:t>
            </a:r>
            <a:r>
              <a:rPr lang="en-US" sz="2000" dirty="0"/>
              <a:t>.</a:t>
            </a:r>
            <a:endParaRPr lang="en-US" sz="2000" dirty="0">
              <a:cs typeface="Calibri" panose="020F0502020204030204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endParaRPr lang="en-US" sz="2000" dirty="0">
              <a:cs typeface="Calibri" panose="020F0502020204030204"/>
            </a:endParaRPr>
          </a:p>
          <a:p>
            <a:pPr marL="261620"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Presenteer</a:t>
            </a:r>
            <a:r>
              <a:rPr lang="en-US" sz="2000" dirty="0"/>
              <a:t> je </a:t>
            </a:r>
            <a:r>
              <a:rPr lang="en-US" sz="2000" dirty="0" err="1"/>
              <a:t>bevindingen</a:t>
            </a:r>
            <a:r>
              <a:rPr lang="en-US" sz="2000" dirty="0"/>
              <a:t> om 14.30 </a:t>
            </a:r>
            <a:r>
              <a:rPr lang="en-US" sz="2000" dirty="0" err="1"/>
              <a:t>uur</a:t>
            </a:r>
            <a:r>
              <a:rPr lang="en-US" sz="2000" dirty="0"/>
              <a:t>.</a:t>
            </a:r>
            <a:endParaRPr lang="en-US" sz="2000" dirty="0">
              <a:cs typeface="Calibri" panose="020F0502020204030204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D80548D-C7AB-4BF4-9FAA-8796C9D937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7" r="18560" b="1"/>
          <a:stretch/>
        </p:blipFill>
        <p:spPr>
          <a:xfrm>
            <a:off x="6730753" y="-2"/>
            <a:ext cx="5461248" cy="5675088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3679329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2F03081E-7A66-4836-A100-1126295FBC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DBCC67-542E-4CBC-8A13-A6686FC1F9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712F5B-C8D3-4A0A-A50D-E8553DCA13BF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116</Words>
  <Application>Microsoft Office PowerPoint</Application>
  <PresentationFormat>Breedbeeld</PresentationFormat>
  <Paragraphs>18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Rockwell</vt:lpstr>
      <vt:lpstr>Kantoorthema</vt:lpstr>
      <vt:lpstr>2_Kantoorthema</vt:lpstr>
      <vt:lpstr>PowerPoint-presentatie</vt:lpstr>
      <vt:lpstr>Vandaag</vt:lpstr>
      <vt:lpstr>Water en Energie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en Energie</dc:title>
  <dc:creator>Stijn Weijermars</dc:creator>
  <cp:lastModifiedBy>Stijn Weijermars</cp:lastModifiedBy>
  <cp:revision>10</cp:revision>
  <dcterms:created xsi:type="dcterms:W3CDTF">2020-02-03T11:16:48Z</dcterms:created>
  <dcterms:modified xsi:type="dcterms:W3CDTF">2023-02-15T11:58:23Z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